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7C57A6-18E7-4384-B2C6-2540C7C295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77" tIns="46739" rIns="93477" bIns="4673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80B26-54C3-458C-8483-E2C81B0B1D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77" tIns="46739" rIns="93477" bIns="4673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9/27/2020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9861B-09D0-4A0E-990F-21F501983A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2"/>
            <a:ext cx="3056414" cy="467071"/>
          </a:xfrm>
          <a:prstGeom prst="rect">
            <a:avLst/>
          </a:prstGeom>
        </p:spPr>
        <p:txBody>
          <a:bodyPr vert="horz" lIns="93477" tIns="46739" rIns="93477" bIns="4673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5B5E6-D267-46F8-B02F-91C2CE113F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2"/>
            <a:ext cx="3056414" cy="467071"/>
          </a:xfrm>
          <a:prstGeom prst="rect">
            <a:avLst/>
          </a:prstGeom>
        </p:spPr>
        <p:txBody>
          <a:bodyPr vert="horz" lIns="93477" tIns="46739" rIns="93477" bIns="46739" rtlCol="0" anchor="b"/>
          <a:lstStyle>
            <a:lvl1pPr algn="r">
              <a:defRPr sz="1200"/>
            </a:lvl1pPr>
          </a:lstStyle>
          <a:p>
            <a:fld id="{EF77109F-4635-4D04-A280-F3521CE34EB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2293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77" tIns="46739" rIns="93477" bIns="4673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77" tIns="46739" rIns="93477" bIns="46739" rtlCol="0"/>
          <a:lstStyle>
            <a:lvl1pPr algn="r">
              <a:defRPr sz="1200"/>
            </a:lvl1pPr>
          </a:lstStyle>
          <a:p>
            <a:r>
              <a:rPr lang="en-US"/>
              <a:t>9/27/2020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7" tIns="46739" rIns="93477" bIns="4673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77" tIns="46739" rIns="93477" bIns="467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56414" cy="467071"/>
          </a:xfrm>
          <a:prstGeom prst="rect">
            <a:avLst/>
          </a:prstGeom>
        </p:spPr>
        <p:txBody>
          <a:bodyPr vert="horz" lIns="93477" tIns="46739" rIns="93477" bIns="4673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2"/>
            <a:ext cx="3056414" cy="467071"/>
          </a:xfrm>
          <a:prstGeom prst="rect">
            <a:avLst/>
          </a:prstGeom>
        </p:spPr>
        <p:txBody>
          <a:bodyPr vert="horz" lIns="93477" tIns="46739" rIns="93477" bIns="46739" rtlCol="0" anchor="b"/>
          <a:lstStyle>
            <a:lvl1pPr algn="r">
              <a:defRPr sz="1200"/>
            </a:lvl1pPr>
          </a:lstStyle>
          <a:p>
            <a:fld id="{420EBBAB-8726-4C72-A943-C8BE428A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5549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8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1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2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878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2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62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39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1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3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7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5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4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5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1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1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0D5DD58-BA12-4D49-B291-4EB7A46242A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34656-F011-4283-A4ED-45803A8D1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12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6828"/>
            <a:ext cx="7772400" cy="2862322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en-US" sz="6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A91188-53B2-4B2D-B049-BEDD94571F54}"/>
              </a:ext>
            </a:extLst>
          </p:cNvPr>
          <p:cNvSpPr txBox="1"/>
          <p:nvPr/>
        </p:nvSpPr>
        <p:spPr>
          <a:xfrm>
            <a:off x="4838306" y="4911365"/>
            <a:ext cx="3619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latin typeface="+mj-lt"/>
              </a:rPr>
              <a:t>Ephesians 5:22-33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126"/>
            <a:ext cx="9144000" cy="1325563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34330" y="1981200"/>
            <a:ext cx="8915400" cy="4349909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4000" dirty="0"/>
              <a:t>“</a:t>
            </a:r>
            <a:r>
              <a:rPr lang="en-US" sz="4000" b="1" dirty="0"/>
              <a:t>Stand fast in the faith</a:t>
            </a:r>
            <a:r>
              <a:rPr lang="en-US" sz="4000" dirty="0"/>
              <a:t>.”</a:t>
            </a:r>
            <a:br>
              <a:rPr lang="en-US" sz="4000" dirty="0"/>
            </a:br>
            <a:r>
              <a:rPr lang="en-US" sz="4000" dirty="0"/>
              <a:t>1 Corinthians 16:13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3600" dirty="0"/>
              <a:t>“Stand fast …” Galatians 5:1; Philippians 1:27; Revelation 3:15-17; Hebrews 3:12ff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3600" dirty="0"/>
              <a:t>“In the faith …” cf. 1 Corinthians 15:1-2; Acts 13:7-8,12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760"/>
            <a:ext cx="9144000" cy="1323439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31978" y="1866113"/>
            <a:ext cx="8880049" cy="4483279"/>
          </a:xfrm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3600" b="1" dirty="0"/>
              <a:t>Uphold sound doctrine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2 Timothy 1:13; Titus 1:9; 2:1; 2 John 9; cf. 2 Timothy 4:2-4; Isaiah 30:10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3200" dirty="0"/>
              <a:t>When issues come … cf. Acts 15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800" dirty="0"/>
              <a:t>We must speak. Acts 4:20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800" dirty="0"/>
              <a:t>We must contend. Jude 3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800" dirty="0"/>
              <a:t>We must fight. 1 Timothy 6:12;</a:t>
            </a:r>
            <a:br>
              <a:rPr lang="en-US" sz="2800" dirty="0"/>
            </a:br>
            <a:r>
              <a:rPr lang="en-US" sz="2800" dirty="0"/>
              <a:t>2 Corinthians 10:3-5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126"/>
            <a:ext cx="9144000" cy="1323439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15476" y="1857374"/>
            <a:ext cx="8915400" cy="4837222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4400" b="1" dirty="0"/>
              <a:t>Purge the church of worldliness and dare to be different</a:t>
            </a:r>
            <a:r>
              <a:rPr lang="en-US" sz="4400" dirty="0"/>
              <a:t>. Romans 12:2;</a:t>
            </a:r>
            <a:br>
              <a:rPr lang="en-US" sz="4400" dirty="0"/>
            </a:br>
            <a:r>
              <a:rPr lang="en-US" sz="4400" dirty="0"/>
              <a:t>2 Corinthians 6:17; James 1:27; 4:4; 1 John 2:15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4000" dirty="0"/>
              <a:t>Discipline must be practiced.</a:t>
            </a:r>
            <a:br>
              <a:rPr lang="en-US" sz="4000" dirty="0"/>
            </a:br>
            <a:r>
              <a:rPr lang="en-US" sz="4000" dirty="0"/>
              <a:t>1 Corinthians 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760"/>
            <a:ext cx="9144000" cy="1323439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5476" y="1958426"/>
            <a:ext cx="8915400" cy="4678204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3200" b="1" dirty="0"/>
              <a:t>Emphasize the spiritual above the material</a:t>
            </a:r>
            <a:r>
              <a:rPr lang="en-US" sz="3200" dirty="0"/>
              <a:t>. Matthew 6:19, 33; Colossians 3:1-3; Ecclesiastes 12:13; Philippians 2:20-21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2800" dirty="0"/>
              <a:t>Avoid respectable worldliness. Luke 14:16ff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2800" dirty="0"/>
              <a:t>Take time. Ephesians 5:15-16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400" dirty="0"/>
              <a:t>Study. 2 Timothy 2:15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400" dirty="0"/>
              <a:t>Prayer. 1 Thessalonians 5:17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400" dirty="0"/>
              <a:t>Visit. James 1:27</a:t>
            </a:r>
          </a:p>
          <a:p>
            <a:pPr lvl="2" eaLnBrk="1" hangingPunct="1">
              <a:buClr>
                <a:schemeClr val="tx1"/>
              </a:buClr>
              <a:defRPr/>
            </a:pPr>
            <a:r>
              <a:rPr lang="en-US" sz="2400" dirty="0"/>
              <a:t>Teach children. Ephesians 6:1ff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760"/>
            <a:ext cx="9144000" cy="1323439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981200"/>
            <a:ext cx="8974316" cy="4349909"/>
          </a:xfrm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4000" b="1" dirty="0"/>
              <a:t>Strive for unity.</a:t>
            </a:r>
            <a:r>
              <a:rPr lang="en-US" sz="4000" dirty="0"/>
              <a:t> Ephesians 4:3;</a:t>
            </a:r>
            <a:br>
              <a:rPr lang="en-US" sz="4000" dirty="0"/>
            </a:br>
            <a:r>
              <a:rPr lang="en-US" sz="4000" dirty="0"/>
              <a:t>1 Corinthians 1:10; Philippians 2:2-3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3600" dirty="0"/>
              <a:t>Requires striving together. Philippians 1:27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sz="3600" dirty="0"/>
              <a:t>This unity must be based on the right standard. 1 John 1:3;</a:t>
            </a:r>
            <a:br>
              <a:rPr lang="en-US" sz="3600" dirty="0"/>
            </a:br>
            <a:r>
              <a:rPr lang="en-US" sz="3600" dirty="0"/>
              <a:t>John 17:17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126"/>
            <a:ext cx="9144000" cy="1325563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4903" y="1782841"/>
            <a:ext cx="8915400" cy="5032147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4000" b="1" dirty="0"/>
              <a:t>Reproduce after her kind.</a:t>
            </a:r>
            <a:br>
              <a:rPr lang="en-US" sz="4000" b="1" dirty="0"/>
            </a:br>
            <a:r>
              <a:rPr lang="en-US" sz="4000" dirty="0"/>
              <a:t>John 15:2, 8; Proverbs 11:30</a:t>
            </a:r>
          </a:p>
          <a:p>
            <a:pPr lvl="1" algn="just" eaLnBrk="1" hangingPunct="1">
              <a:buClr>
                <a:schemeClr val="tx1"/>
              </a:buClr>
              <a:defRPr/>
            </a:pPr>
            <a:r>
              <a:rPr lang="en-US" sz="3600" dirty="0"/>
              <a:t>Seed of the kingdom is the word. Luke 8:11</a:t>
            </a:r>
          </a:p>
          <a:p>
            <a:pPr lvl="1" algn="just" eaLnBrk="1" hangingPunct="1">
              <a:buClr>
                <a:schemeClr val="tx1"/>
              </a:buClr>
              <a:defRPr/>
            </a:pPr>
            <a:r>
              <a:rPr lang="en-US" sz="3600" dirty="0"/>
              <a:t>Seed must be sown to reproduce. Acts 6:7; 8:4</a:t>
            </a:r>
          </a:p>
          <a:p>
            <a:pPr lvl="1" algn="just" eaLnBrk="1" hangingPunct="1">
              <a:buClr>
                <a:schemeClr val="tx1"/>
              </a:buClr>
              <a:defRPr/>
            </a:pPr>
            <a:r>
              <a:rPr lang="en-US" sz="3600" dirty="0"/>
              <a:t>Message is urgent. Romans 9:1-3; 10:1-3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5126"/>
            <a:ext cx="9144000" cy="1325563"/>
          </a:xfrm>
          <a:solidFill>
            <a:schemeClr val="bg2"/>
          </a:solidFill>
          <a:ln>
            <a:solidFill>
              <a:schemeClr val="tx1">
                <a:alpha val="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What Must The Church Do To Be Saved?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5476" y="1662162"/>
            <a:ext cx="8915400" cy="5165517"/>
          </a:xfrm>
        </p:spPr>
        <p:txBody>
          <a:bodyPr>
            <a:sp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3600" dirty="0"/>
              <a:t>“</a:t>
            </a:r>
            <a:r>
              <a:rPr lang="en-US" sz="3600" b="1" dirty="0"/>
              <a:t>Stand fast in the faith</a:t>
            </a:r>
            <a:r>
              <a:rPr lang="en-US" sz="3600" dirty="0"/>
              <a:t>.”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sz="3600" b="1" dirty="0"/>
              <a:t>Uphold sound doctrine.</a:t>
            </a:r>
            <a:endParaRPr lang="en-US" sz="3600" dirty="0"/>
          </a:p>
          <a:p>
            <a:pPr eaLnBrk="1" hangingPunct="1">
              <a:buClr>
                <a:schemeClr val="tx1"/>
              </a:buClr>
              <a:defRPr/>
            </a:pPr>
            <a:r>
              <a:rPr lang="en-US" sz="3600" b="1" dirty="0"/>
              <a:t>Purge the church of worldliness and dare to be different.</a:t>
            </a:r>
            <a:endParaRPr lang="en-US" sz="3600" dirty="0"/>
          </a:p>
          <a:p>
            <a:pPr eaLnBrk="1" hangingPunct="1">
              <a:buClr>
                <a:schemeClr val="tx1"/>
              </a:buClr>
              <a:defRPr/>
            </a:pPr>
            <a:r>
              <a:rPr lang="en-US" sz="3600" b="1" dirty="0"/>
              <a:t>Emphasize the spiritual above the material.</a:t>
            </a:r>
            <a:endParaRPr lang="en-US" sz="3600" dirty="0"/>
          </a:p>
          <a:p>
            <a:pPr eaLnBrk="1" hangingPunct="1">
              <a:buClr>
                <a:schemeClr val="tx1"/>
              </a:buClr>
              <a:defRPr/>
            </a:pPr>
            <a:r>
              <a:rPr lang="en-US" sz="3600" b="1" dirty="0"/>
              <a:t>Strive for unity.</a:t>
            </a:r>
            <a:endParaRPr lang="en-US" sz="3600" dirty="0"/>
          </a:p>
          <a:p>
            <a:pPr eaLnBrk="1" hangingPunct="1">
              <a:buClr>
                <a:schemeClr val="tx1"/>
              </a:buClr>
              <a:defRPr/>
            </a:pPr>
            <a:r>
              <a:rPr lang="en-US" sz="3600" b="1" dirty="0"/>
              <a:t>Reproduce after her kind.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91</TotalTime>
  <Words>374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What Must The Church Do To Be Saved?</vt:lpstr>
      <vt:lpstr>What Must The Church Do To Be Saved?</vt:lpstr>
      <vt:lpstr>What Must The Church Do To Be Saved?</vt:lpstr>
      <vt:lpstr>What Must The Church Do To Be Saved?</vt:lpstr>
      <vt:lpstr>What Must The Church Do To Be Saved?</vt:lpstr>
      <vt:lpstr>What Must The Church Do To Be Saved?</vt:lpstr>
      <vt:lpstr>What Must The Church Do To Be Saved?</vt:lpstr>
      <vt:lpstr>What Must The Church Do To Be Saved?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Must The Church Do To Be Saved?</dc:title>
  <dc:creator>mgalloway2715@gmail.com</dc:creator>
  <cp:lastModifiedBy>Richard Lidh</cp:lastModifiedBy>
  <cp:revision>15</cp:revision>
  <cp:lastPrinted>2020-09-27T18:28:46Z</cp:lastPrinted>
  <dcterms:created xsi:type="dcterms:W3CDTF">2020-09-26T17:50:19Z</dcterms:created>
  <dcterms:modified xsi:type="dcterms:W3CDTF">2020-09-27T18:29:15Z</dcterms:modified>
</cp:coreProperties>
</file>